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9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E23BF-C19E-469C-AF68-1326ECF4F383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94C12-0166-49A2-A2E7-3F03980B1D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86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743BB3F-17C5-4AA5-B05D-CE2F86922A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7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4812" y="3862126"/>
            <a:ext cx="11973380" cy="34242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2710" y="8608868"/>
            <a:ext cx="3560805" cy="10129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57" y="407471"/>
            <a:ext cx="4539468" cy="4539468"/>
            <a:chOff x="1163157" y="407471"/>
            <a:chExt cx="4539468" cy="45394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57" y="407471"/>
              <a:ext cx="4539468" cy="4539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9215" y="639654"/>
            <a:ext cx="17289514" cy="313458"/>
            <a:chOff x="589215" y="639654"/>
            <a:chExt cx="17289514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215" y="639654"/>
              <a:ext cx="17289514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7" y="1194121"/>
            <a:ext cx="6234814" cy="2942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5306" y="4399312"/>
            <a:ext cx="6998213" cy="4134718"/>
            <a:chOff x="8065306" y="4399312"/>
            <a:chExt cx="6998213" cy="41347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5306" y="4399312"/>
              <a:ext cx="6998213" cy="4134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1161" y="2187687"/>
            <a:ext cx="893105" cy="62444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64164" cy="18238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277" y="2561115"/>
            <a:ext cx="675777" cy="49404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594849"/>
            <a:ext cx="1547377" cy="503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628572"/>
            <a:ext cx="2236310" cy="494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662306"/>
            <a:ext cx="1802139" cy="5650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277" y="6696039"/>
            <a:ext cx="1798396" cy="5035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9277" y="7729772"/>
            <a:ext cx="2049244" cy="514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8233" cy="48842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8932416"/>
            <a:ext cx="3560805" cy="10129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87510" cy="13235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9215" y="2356674"/>
            <a:ext cx="17239336" cy="43148"/>
            <a:chOff x="589215" y="2356674"/>
            <a:chExt cx="17239336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215" y="2356674"/>
              <a:ext cx="17239336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215" y="639654"/>
            <a:ext cx="17289514" cy="313458"/>
            <a:chOff x="589215" y="639654"/>
            <a:chExt cx="17289514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215" y="639654"/>
              <a:ext cx="17289514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9768" y="4874353"/>
            <a:ext cx="2936444" cy="15366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9147" y="6856142"/>
            <a:ext cx="2701930" cy="7575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8199" y="8220649"/>
            <a:ext cx="2047053" cy="114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406" y="4497294"/>
            <a:ext cx="9730021" cy="5265864"/>
            <a:chOff x="733406" y="4497294"/>
            <a:chExt cx="9730021" cy="52658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406" y="4497294"/>
              <a:ext cx="9730021" cy="52658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2754" y="1387987"/>
            <a:ext cx="4770693" cy="3517639"/>
            <a:chOff x="10022754" y="1387987"/>
            <a:chExt cx="4770693" cy="35176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2754" y="1387987"/>
              <a:ext cx="4770693" cy="351763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C8D509-EAB6-8CD6-C446-4E7D82C4DC8C}"/>
              </a:ext>
            </a:extLst>
          </p:cNvPr>
          <p:cNvSpPr txBox="1"/>
          <p:nvPr/>
        </p:nvSpPr>
        <p:spPr>
          <a:xfrm>
            <a:off x="977934" y="6051957"/>
            <a:ext cx="9240963" cy="2564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i="0" dirty="0">
                <a:solidFill>
                  <a:srgbClr val="24292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늘어난 반려동물 인구 시대를 고려하여</a:t>
            </a:r>
            <a:endParaRPr lang="en-US" altLang="ko-KR" sz="2800" dirty="0">
              <a:solidFill>
                <a:srgbClr val="24292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2429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판매데이터를 활용한 상품 리스트업 다양화로 </a:t>
            </a:r>
            <a:endParaRPr lang="en-US" altLang="ko-KR" sz="2800" b="1" dirty="0">
              <a:solidFill>
                <a:srgbClr val="24292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solidFill>
                  <a:srgbClr val="24292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구매자의 쇼핑 편의성 및 관리자의 관리 용이성 보장</a:t>
            </a:r>
            <a:endParaRPr lang="ko-KR" altLang="en-US" sz="2800" b="0" i="0" dirty="0">
              <a:solidFill>
                <a:srgbClr val="24292F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919A899-03F2-4B37-A94B-50EB907E1EAE}"/>
              </a:ext>
            </a:extLst>
          </p:cNvPr>
          <p:cNvGrpSpPr/>
          <p:nvPr/>
        </p:nvGrpSpPr>
        <p:grpSpPr>
          <a:xfrm>
            <a:off x="913386" y="1073867"/>
            <a:ext cx="13487064" cy="1138773"/>
            <a:chOff x="913386" y="1073867"/>
            <a:chExt cx="13487064" cy="1138773"/>
          </a:xfrm>
        </p:grpSpPr>
        <p:sp>
          <p:nvSpPr>
            <p:cNvPr id="7" name="Object 7"/>
            <p:cNvSpPr txBox="1"/>
            <p:nvPr/>
          </p:nvSpPr>
          <p:spPr>
            <a:xfrm>
              <a:off x="913386" y="1073867"/>
              <a:ext cx="13487064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400" dirty="0" err="1">
                  <a:solidFill>
                    <a:srgbClr val="4033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IBM Plex Sans KR" pitchFamily="34" charset="0"/>
                </a:rPr>
                <a:t>개발</a:t>
              </a:r>
              <a:r>
                <a:rPr lang="ko-KR" altLang="en-US" sz="4400" dirty="0">
                  <a:solidFill>
                    <a:srgbClr val="4033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IBM Plex Sans KR" pitchFamily="34" charset="0"/>
                </a:rPr>
                <a:t>도구 및 환경</a:t>
              </a:r>
              <a:endParaRPr 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848B1D31-F227-4DD1-94C1-B7171321FE26}"/>
                </a:ext>
              </a:extLst>
            </p:cNvPr>
            <p:cNvSpPr txBox="1"/>
            <p:nvPr/>
          </p:nvSpPr>
          <p:spPr>
            <a:xfrm>
              <a:off x="913386" y="1843308"/>
              <a:ext cx="699420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E5C3EB"/>
                  </a:solidFill>
                  <a:latin typeface="Open Sans ExtraBold" pitchFamily="34" charset="0"/>
                  <a:cs typeface="Open Sans ExtraBold" pitchFamily="34" charset="0"/>
                </a:rPr>
                <a:t>DEVELOPEMENTS TOOLS AND ENVIROMENT</a:t>
              </a:r>
              <a:endParaRPr lang="en-US" dirty="0">
                <a:solidFill>
                  <a:srgbClr val="E5C3EB"/>
                </a:solidFill>
              </a:endParaRPr>
            </a:p>
          </p:txBody>
        </p:sp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0A2B3B00-1977-C2FF-FE43-80C42FB92E01}"/>
              </a:ext>
            </a:extLst>
          </p:cNvPr>
          <p:cNvGrpSpPr/>
          <p:nvPr/>
        </p:nvGrpSpPr>
        <p:grpSpPr>
          <a:xfrm>
            <a:off x="589215" y="639654"/>
            <a:ext cx="17289514" cy="313458"/>
            <a:chOff x="589215" y="639654"/>
            <a:chExt cx="17289514" cy="313458"/>
          </a:xfrm>
        </p:grpSpPr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F1B5D305-514D-5CB8-7F5C-43D619D3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215" y="639654"/>
              <a:ext cx="17289514" cy="313458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9ECD367C-BF26-B2C9-E433-9AAB395E50D9}"/>
              </a:ext>
            </a:extLst>
          </p:cNvPr>
          <p:cNvGrpSpPr/>
          <p:nvPr/>
        </p:nvGrpSpPr>
        <p:grpSpPr>
          <a:xfrm>
            <a:off x="589215" y="2356674"/>
            <a:ext cx="17239336" cy="43148"/>
            <a:chOff x="589215" y="2356674"/>
            <a:chExt cx="17239336" cy="43148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CB048EDF-1A2B-516E-ED66-D4F208D2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215" y="2356674"/>
              <a:ext cx="17239336" cy="43148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688802-2245-0B48-0601-1B62C977B45F}"/>
              </a:ext>
            </a:extLst>
          </p:cNvPr>
          <p:cNvSpPr/>
          <p:nvPr/>
        </p:nvSpPr>
        <p:spPr>
          <a:xfrm>
            <a:off x="2133600" y="3086100"/>
            <a:ext cx="8001000" cy="5943600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A622E8-9EAC-4BCE-44C5-4AD1B4018C90}"/>
              </a:ext>
            </a:extLst>
          </p:cNvPr>
          <p:cNvSpPr/>
          <p:nvPr/>
        </p:nvSpPr>
        <p:spPr>
          <a:xfrm>
            <a:off x="10591802" y="3086100"/>
            <a:ext cx="5562600" cy="2796286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B31F5B-A4E7-23BE-BC91-DBDDA2510874}"/>
              </a:ext>
            </a:extLst>
          </p:cNvPr>
          <p:cNvSpPr/>
          <p:nvPr/>
        </p:nvSpPr>
        <p:spPr>
          <a:xfrm>
            <a:off x="2133598" y="3081337"/>
            <a:ext cx="3429000" cy="585788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F47CE-74A9-E728-9D4D-190F4EDFE9D0}"/>
              </a:ext>
            </a:extLst>
          </p:cNvPr>
          <p:cNvSpPr/>
          <p:nvPr/>
        </p:nvSpPr>
        <p:spPr>
          <a:xfrm>
            <a:off x="10591802" y="6233414"/>
            <a:ext cx="5562600" cy="2796286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53027-5184-EC03-DC12-4EBCA083F574}"/>
              </a:ext>
            </a:extLst>
          </p:cNvPr>
          <p:cNvSpPr/>
          <p:nvPr/>
        </p:nvSpPr>
        <p:spPr>
          <a:xfrm>
            <a:off x="10591802" y="3081337"/>
            <a:ext cx="2057398" cy="585788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E40136-C040-9CFD-2948-AE5819A3EEBD}"/>
              </a:ext>
            </a:extLst>
          </p:cNvPr>
          <p:cNvSpPr/>
          <p:nvPr/>
        </p:nvSpPr>
        <p:spPr>
          <a:xfrm>
            <a:off x="10606090" y="6233414"/>
            <a:ext cx="2057398" cy="585788"/>
          </a:xfrm>
          <a:prstGeom prst="rect">
            <a:avLst/>
          </a:prstGeom>
          <a:noFill/>
          <a:ln>
            <a:solidFill>
              <a:srgbClr val="E5C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DD2B2-D882-DD1D-54FD-750D562B4DEF}"/>
              </a:ext>
            </a:extLst>
          </p:cNvPr>
          <p:cNvSpPr txBox="1"/>
          <p:nvPr/>
        </p:nvSpPr>
        <p:spPr>
          <a:xfrm>
            <a:off x="2438398" y="317558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컴포넌트 및 디자인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35858-B945-F27E-6A2D-369D8810F0AC}"/>
              </a:ext>
            </a:extLst>
          </p:cNvPr>
          <p:cNvSpPr txBox="1"/>
          <p:nvPr/>
        </p:nvSpPr>
        <p:spPr>
          <a:xfrm>
            <a:off x="11196641" y="3143398"/>
            <a:ext cx="190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1A8334-EE27-43CA-3103-FBDF7F826715}"/>
              </a:ext>
            </a:extLst>
          </p:cNvPr>
          <p:cNvSpPr txBox="1"/>
          <p:nvPr/>
        </p:nvSpPr>
        <p:spPr>
          <a:xfrm>
            <a:off x="11048999" y="6295475"/>
            <a:ext cx="129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로그인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92E1DB-01CB-75C4-60E9-4446ACA51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87" y="3709558"/>
            <a:ext cx="6440025" cy="34644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4A8E8D-287B-B154-F148-77CA511AB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28" y="6373496"/>
            <a:ext cx="4030848" cy="24767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F08E10-41F5-FB49-55B2-06F09BD64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852" y="3743674"/>
            <a:ext cx="3238500" cy="205740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65C27B99-4316-B6DE-E898-A63B7ED728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711" y="6070104"/>
            <a:ext cx="4674390" cy="35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3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6518" y="2514108"/>
            <a:ext cx="10046815" cy="7896387"/>
            <a:chOff x="3686518" y="2514108"/>
            <a:chExt cx="10046815" cy="7896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6518" y="2514108"/>
              <a:ext cx="10046815" cy="7896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215" y="639654"/>
            <a:ext cx="17289514" cy="313458"/>
            <a:chOff x="589215" y="639654"/>
            <a:chExt cx="17289514" cy="3134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215" y="639654"/>
              <a:ext cx="17289514" cy="3134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5279463" cy="15083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9215" y="2356674"/>
            <a:ext cx="17239336" cy="43148"/>
            <a:chOff x="589215" y="2356674"/>
            <a:chExt cx="17239336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215" y="2356674"/>
              <a:ext cx="17239336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32</Words>
  <Application>Microsoft Office PowerPoint</Application>
  <PresentationFormat>사용자 지정</PresentationFormat>
  <Paragraphs>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HY헤드라인M</vt:lpstr>
      <vt:lpstr>맑은 고딕</vt:lpstr>
      <vt:lpstr>Aharoni</vt:lpstr>
      <vt:lpstr>Arial</vt:lpstr>
      <vt:lpstr>Calibri</vt:lpstr>
      <vt:lpstr>Open Sans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박혜빈</cp:lastModifiedBy>
  <cp:revision>7</cp:revision>
  <dcterms:created xsi:type="dcterms:W3CDTF">2022-05-17T09:02:21Z</dcterms:created>
  <dcterms:modified xsi:type="dcterms:W3CDTF">2022-06-07T11:37:19Z</dcterms:modified>
</cp:coreProperties>
</file>